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8" r:id="rId5"/>
    <p:sldId id="259"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57CC43-11B7-4EC4-B98D-F4175210780D}" v="7" dt="2021-04-22T14:00:31.0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ssa Heeringa - Boer" userId="1f9b6369-772d-4fc2-a94c-f05c5210091e" providerId="ADAL" clId="{6857CC43-11B7-4EC4-B98D-F4175210780D}"/>
    <pc:docChg chg="custSel mod addSld modSld sldOrd">
      <pc:chgData name="Tessa Heeringa - Boer" userId="1f9b6369-772d-4fc2-a94c-f05c5210091e" providerId="ADAL" clId="{6857CC43-11B7-4EC4-B98D-F4175210780D}" dt="2021-04-22T14:01:59.665" v="2018" actId="20577"/>
      <pc:docMkLst>
        <pc:docMk/>
      </pc:docMkLst>
      <pc:sldChg chg="addSp modSp new mod setBg">
        <pc:chgData name="Tessa Heeringa - Boer" userId="1f9b6369-772d-4fc2-a94c-f05c5210091e" providerId="ADAL" clId="{6857CC43-11B7-4EC4-B98D-F4175210780D}" dt="2021-04-22T13:37:02.608" v="123" actId="26606"/>
        <pc:sldMkLst>
          <pc:docMk/>
          <pc:sldMk cId="1818064314" sldId="257"/>
        </pc:sldMkLst>
        <pc:spChg chg="mod">
          <ac:chgData name="Tessa Heeringa - Boer" userId="1f9b6369-772d-4fc2-a94c-f05c5210091e" providerId="ADAL" clId="{6857CC43-11B7-4EC4-B98D-F4175210780D}" dt="2021-04-22T13:37:02.608" v="123" actId="26606"/>
          <ac:spMkLst>
            <pc:docMk/>
            <pc:sldMk cId="1818064314" sldId="257"/>
            <ac:spMk id="2" creationId="{C31753E4-3CCD-45CF-931B-2CE214EB5B02}"/>
          </ac:spMkLst>
        </pc:spChg>
        <pc:spChg chg="mod">
          <ac:chgData name="Tessa Heeringa - Boer" userId="1f9b6369-772d-4fc2-a94c-f05c5210091e" providerId="ADAL" clId="{6857CC43-11B7-4EC4-B98D-F4175210780D}" dt="2021-04-22T13:37:02.608" v="123" actId="26606"/>
          <ac:spMkLst>
            <pc:docMk/>
            <pc:sldMk cId="1818064314" sldId="257"/>
            <ac:spMk id="3" creationId="{02140CD2-2627-4BA6-B7B2-60F892BD89A1}"/>
          </ac:spMkLst>
        </pc:spChg>
        <pc:picChg chg="add mod">
          <ac:chgData name="Tessa Heeringa - Boer" userId="1f9b6369-772d-4fc2-a94c-f05c5210091e" providerId="ADAL" clId="{6857CC43-11B7-4EC4-B98D-F4175210780D}" dt="2021-04-22T13:37:02.608" v="123" actId="26606"/>
          <ac:picMkLst>
            <pc:docMk/>
            <pc:sldMk cId="1818064314" sldId="257"/>
            <ac:picMk id="4" creationId="{2071F15F-6E0E-4BF7-83D8-A31D1F60AA77}"/>
          </ac:picMkLst>
        </pc:picChg>
      </pc:sldChg>
      <pc:sldChg chg="modSp new mod">
        <pc:chgData name="Tessa Heeringa - Boer" userId="1f9b6369-772d-4fc2-a94c-f05c5210091e" providerId="ADAL" clId="{6857CC43-11B7-4EC4-B98D-F4175210780D}" dt="2021-04-22T13:43:14.139" v="360" actId="20577"/>
        <pc:sldMkLst>
          <pc:docMk/>
          <pc:sldMk cId="3376413816" sldId="258"/>
        </pc:sldMkLst>
        <pc:spChg chg="mod">
          <ac:chgData name="Tessa Heeringa - Boer" userId="1f9b6369-772d-4fc2-a94c-f05c5210091e" providerId="ADAL" clId="{6857CC43-11B7-4EC4-B98D-F4175210780D}" dt="2021-04-22T13:37:13.062" v="131" actId="20577"/>
          <ac:spMkLst>
            <pc:docMk/>
            <pc:sldMk cId="3376413816" sldId="258"/>
            <ac:spMk id="2" creationId="{57DA6232-673E-4FDA-9982-ACF6ADC38B60}"/>
          </ac:spMkLst>
        </pc:spChg>
        <pc:spChg chg="mod">
          <ac:chgData name="Tessa Heeringa - Boer" userId="1f9b6369-772d-4fc2-a94c-f05c5210091e" providerId="ADAL" clId="{6857CC43-11B7-4EC4-B98D-F4175210780D}" dt="2021-04-22T13:43:14.139" v="360" actId="20577"/>
          <ac:spMkLst>
            <pc:docMk/>
            <pc:sldMk cId="3376413816" sldId="258"/>
            <ac:spMk id="3" creationId="{E8D2DBD9-26D4-4AF8-8DFC-6A3D5A409B28}"/>
          </ac:spMkLst>
        </pc:spChg>
      </pc:sldChg>
      <pc:sldChg chg="modSp new mod">
        <pc:chgData name="Tessa Heeringa - Boer" userId="1f9b6369-772d-4fc2-a94c-f05c5210091e" providerId="ADAL" clId="{6857CC43-11B7-4EC4-B98D-F4175210780D}" dt="2021-04-22T13:56:19.275" v="1639" actId="20577"/>
        <pc:sldMkLst>
          <pc:docMk/>
          <pc:sldMk cId="1229190396" sldId="259"/>
        </pc:sldMkLst>
        <pc:spChg chg="mod">
          <ac:chgData name="Tessa Heeringa - Boer" userId="1f9b6369-772d-4fc2-a94c-f05c5210091e" providerId="ADAL" clId="{6857CC43-11B7-4EC4-B98D-F4175210780D}" dt="2021-04-22T13:56:19.275" v="1639" actId="20577"/>
          <ac:spMkLst>
            <pc:docMk/>
            <pc:sldMk cId="1229190396" sldId="259"/>
            <ac:spMk id="2" creationId="{C6FB6CF5-35C2-4C98-9976-8E4A491BF043}"/>
          </ac:spMkLst>
        </pc:spChg>
        <pc:spChg chg="mod">
          <ac:chgData name="Tessa Heeringa - Boer" userId="1f9b6369-772d-4fc2-a94c-f05c5210091e" providerId="ADAL" clId="{6857CC43-11B7-4EC4-B98D-F4175210780D}" dt="2021-04-22T13:48:16.107" v="968" actId="20577"/>
          <ac:spMkLst>
            <pc:docMk/>
            <pc:sldMk cId="1229190396" sldId="259"/>
            <ac:spMk id="3" creationId="{390E3889-1EF1-413C-A172-FFEF5009D040}"/>
          </ac:spMkLst>
        </pc:spChg>
      </pc:sldChg>
      <pc:sldChg chg="modSp new mod ord">
        <pc:chgData name="Tessa Heeringa - Boer" userId="1f9b6369-772d-4fc2-a94c-f05c5210091e" providerId="ADAL" clId="{6857CC43-11B7-4EC4-B98D-F4175210780D}" dt="2021-04-22T13:49:07.404" v="1040" actId="5793"/>
        <pc:sldMkLst>
          <pc:docMk/>
          <pc:sldMk cId="3905962335" sldId="260"/>
        </pc:sldMkLst>
        <pc:spChg chg="mod">
          <ac:chgData name="Tessa Heeringa - Boer" userId="1f9b6369-772d-4fc2-a94c-f05c5210091e" providerId="ADAL" clId="{6857CC43-11B7-4EC4-B98D-F4175210780D}" dt="2021-04-22T13:48:32.122" v="986" actId="20577"/>
          <ac:spMkLst>
            <pc:docMk/>
            <pc:sldMk cId="3905962335" sldId="260"/>
            <ac:spMk id="2" creationId="{FB7D7F17-A4CD-496B-8E93-AC29C92BD328}"/>
          </ac:spMkLst>
        </pc:spChg>
        <pc:spChg chg="mod">
          <ac:chgData name="Tessa Heeringa - Boer" userId="1f9b6369-772d-4fc2-a94c-f05c5210091e" providerId="ADAL" clId="{6857CC43-11B7-4EC4-B98D-F4175210780D}" dt="2021-04-22T13:49:07.404" v="1040" actId="5793"/>
          <ac:spMkLst>
            <pc:docMk/>
            <pc:sldMk cId="3905962335" sldId="260"/>
            <ac:spMk id="3" creationId="{BDE1379F-C3A2-4679-8028-0EABA30B50F6}"/>
          </ac:spMkLst>
        </pc:spChg>
      </pc:sldChg>
      <pc:sldChg chg="modSp new mod">
        <pc:chgData name="Tessa Heeringa - Boer" userId="1f9b6369-772d-4fc2-a94c-f05c5210091e" providerId="ADAL" clId="{6857CC43-11B7-4EC4-B98D-F4175210780D}" dt="2021-04-22T13:56:03.425" v="1638" actId="20577"/>
        <pc:sldMkLst>
          <pc:docMk/>
          <pc:sldMk cId="724117949" sldId="261"/>
        </pc:sldMkLst>
        <pc:spChg chg="mod">
          <ac:chgData name="Tessa Heeringa - Boer" userId="1f9b6369-772d-4fc2-a94c-f05c5210091e" providerId="ADAL" clId="{6857CC43-11B7-4EC4-B98D-F4175210780D}" dt="2021-04-22T13:51:07.434" v="1072" actId="20577"/>
          <ac:spMkLst>
            <pc:docMk/>
            <pc:sldMk cId="724117949" sldId="261"/>
            <ac:spMk id="2" creationId="{604CE17B-4C85-4ACC-B5FA-6EF9990A2D16}"/>
          </ac:spMkLst>
        </pc:spChg>
        <pc:spChg chg="mod">
          <ac:chgData name="Tessa Heeringa - Boer" userId="1f9b6369-772d-4fc2-a94c-f05c5210091e" providerId="ADAL" clId="{6857CC43-11B7-4EC4-B98D-F4175210780D}" dt="2021-04-22T13:56:03.425" v="1638" actId="20577"/>
          <ac:spMkLst>
            <pc:docMk/>
            <pc:sldMk cId="724117949" sldId="261"/>
            <ac:spMk id="3" creationId="{BF25025A-F565-417A-A1B0-4C2C62616306}"/>
          </ac:spMkLst>
        </pc:spChg>
      </pc:sldChg>
      <pc:sldChg chg="modSp new mod">
        <pc:chgData name="Tessa Heeringa - Boer" userId="1f9b6369-772d-4fc2-a94c-f05c5210091e" providerId="ADAL" clId="{6857CC43-11B7-4EC4-B98D-F4175210780D}" dt="2021-04-22T13:54:48.549" v="1531" actId="20577"/>
        <pc:sldMkLst>
          <pc:docMk/>
          <pc:sldMk cId="880041459" sldId="262"/>
        </pc:sldMkLst>
        <pc:spChg chg="mod">
          <ac:chgData name="Tessa Heeringa - Boer" userId="1f9b6369-772d-4fc2-a94c-f05c5210091e" providerId="ADAL" clId="{6857CC43-11B7-4EC4-B98D-F4175210780D}" dt="2021-04-22T13:53:28.307" v="1328" actId="20577"/>
          <ac:spMkLst>
            <pc:docMk/>
            <pc:sldMk cId="880041459" sldId="262"/>
            <ac:spMk id="2" creationId="{A65490FB-255A-4970-BBD2-923CE4EF3A1E}"/>
          </ac:spMkLst>
        </pc:spChg>
        <pc:spChg chg="mod">
          <ac:chgData name="Tessa Heeringa - Boer" userId="1f9b6369-772d-4fc2-a94c-f05c5210091e" providerId="ADAL" clId="{6857CC43-11B7-4EC4-B98D-F4175210780D}" dt="2021-04-22T13:54:48.549" v="1531" actId="20577"/>
          <ac:spMkLst>
            <pc:docMk/>
            <pc:sldMk cId="880041459" sldId="262"/>
            <ac:spMk id="3" creationId="{3DBF9E3A-EA61-44C1-9B84-82E4F494AF70}"/>
          </ac:spMkLst>
        </pc:spChg>
      </pc:sldChg>
      <pc:sldChg chg="modSp new mod">
        <pc:chgData name="Tessa Heeringa - Boer" userId="1f9b6369-772d-4fc2-a94c-f05c5210091e" providerId="ADAL" clId="{6857CC43-11B7-4EC4-B98D-F4175210780D}" dt="2021-04-22T14:00:09.641" v="1717" actId="14100"/>
        <pc:sldMkLst>
          <pc:docMk/>
          <pc:sldMk cId="1678322518" sldId="263"/>
        </pc:sldMkLst>
        <pc:spChg chg="mod">
          <ac:chgData name="Tessa Heeringa - Boer" userId="1f9b6369-772d-4fc2-a94c-f05c5210091e" providerId="ADAL" clId="{6857CC43-11B7-4EC4-B98D-F4175210780D}" dt="2021-04-22T13:58:36.393" v="1695" actId="20577"/>
          <ac:spMkLst>
            <pc:docMk/>
            <pc:sldMk cId="1678322518" sldId="263"/>
            <ac:spMk id="2" creationId="{34542D03-98D1-4FAE-BE12-F88488B250ED}"/>
          </ac:spMkLst>
        </pc:spChg>
        <pc:spChg chg="mod">
          <ac:chgData name="Tessa Heeringa - Boer" userId="1f9b6369-772d-4fc2-a94c-f05c5210091e" providerId="ADAL" clId="{6857CC43-11B7-4EC4-B98D-F4175210780D}" dt="2021-04-22T14:00:09.641" v="1717" actId="14100"/>
          <ac:spMkLst>
            <pc:docMk/>
            <pc:sldMk cId="1678322518" sldId="263"/>
            <ac:spMk id="3" creationId="{67FEE481-A0B4-42B7-BE18-4B7246F7BBCE}"/>
          </ac:spMkLst>
        </pc:spChg>
      </pc:sldChg>
      <pc:sldChg chg="addSp delSp modSp new mod">
        <pc:chgData name="Tessa Heeringa - Boer" userId="1f9b6369-772d-4fc2-a94c-f05c5210091e" providerId="ADAL" clId="{6857CC43-11B7-4EC4-B98D-F4175210780D}" dt="2021-04-22T14:01:39.394" v="1952" actId="20577"/>
        <pc:sldMkLst>
          <pc:docMk/>
          <pc:sldMk cId="1808418838" sldId="264"/>
        </pc:sldMkLst>
        <pc:spChg chg="mod">
          <ac:chgData name="Tessa Heeringa - Boer" userId="1f9b6369-772d-4fc2-a94c-f05c5210091e" providerId="ADAL" clId="{6857CC43-11B7-4EC4-B98D-F4175210780D}" dt="2021-04-22T14:00:16.001" v="1738" actId="20577"/>
          <ac:spMkLst>
            <pc:docMk/>
            <pc:sldMk cId="1808418838" sldId="264"/>
            <ac:spMk id="2" creationId="{AF9AA163-C027-4154-89AB-0D13F3BCBCE3}"/>
          </ac:spMkLst>
        </pc:spChg>
        <pc:spChg chg="del">
          <ac:chgData name="Tessa Heeringa - Boer" userId="1f9b6369-772d-4fc2-a94c-f05c5210091e" providerId="ADAL" clId="{6857CC43-11B7-4EC4-B98D-F4175210780D}" dt="2021-04-22T14:00:19.434" v="1739"/>
          <ac:spMkLst>
            <pc:docMk/>
            <pc:sldMk cId="1808418838" sldId="264"/>
            <ac:spMk id="3" creationId="{8751FB9C-7467-4C10-91C7-9348F14CA1E2}"/>
          </ac:spMkLst>
        </pc:spChg>
        <pc:spChg chg="add mod">
          <ac:chgData name="Tessa Heeringa - Boer" userId="1f9b6369-772d-4fc2-a94c-f05c5210091e" providerId="ADAL" clId="{6857CC43-11B7-4EC4-B98D-F4175210780D}" dt="2021-04-22T14:01:39.394" v="1952" actId="20577"/>
          <ac:spMkLst>
            <pc:docMk/>
            <pc:sldMk cId="1808418838" sldId="264"/>
            <ac:spMk id="6" creationId="{A7F19F9E-1899-40EA-8178-82B3C1D67EE0}"/>
          </ac:spMkLst>
        </pc:spChg>
        <pc:picChg chg="add del mod">
          <ac:chgData name="Tessa Heeringa - Boer" userId="1f9b6369-772d-4fc2-a94c-f05c5210091e" providerId="ADAL" clId="{6857CC43-11B7-4EC4-B98D-F4175210780D}" dt="2021-04-22T14:00:28.669" v="1742" actId="478"/>
          <ac:picMkLst>
            <pc:docMk/>
            <pc:sldMk cId="1808418838" sldId="264"/>
            <ac:picMk id="4" creationId="{F263E0AE-FEF5-4B06-8FF8-E958034D0E22}"/>
          </ac:picMkLst>
        </pc:picChg>
      </pc:sldChg>
      <pc:sldChg chg="modSp new mod">
        <pc:chgData name="Tessa Heeringa - Boer" userId="1f9b6369-772d-4fc2-a94c-f05c5210091e" providerId="ADAL" clId="{6857CC43-11B7-4EC4-B98D-F4175210780D}" dt="2021-04-22T14:01:59.665" v="2018" actId="20577"/>
        <pc:sldMkLst>
          <pc:docMk/>
          <pc:sldMk cId="3933754146" sldId="265"/>
        </pc:sldMkLst>
        <pc:spChg chg="mod">
          <ac:chgData name="Tessa Heeringa - Boer" userId="1f9b6369-772d-4fc2-a94c-f05c5210091e" providerId="ADAL" clId="{6857CC43-11B7-4EC4-B98D-F4175210780D}" dt="2021-04-22T14:01:50.165" v="1962" actId="20577"/>
          <ac:spMkLst>
            <pc:docMk/>
            <pc:sldMk cId="3933754146" sldId="265"/>
            <ac:spMk id="2" creationId="{5824E031-FF4E-4C65-A8BB-BB796EF2740C}"/>
          </ac:spMkLst>
        </pc:spChg>
        <pc:spChg chg="mod">
          <ac:chgData name="Tessa Heeringa - Boer" userId="1f9b6369-772d-4fc2-a94c-f05c5210091e" providerId="ADAL" clId="{6857CC43-11B7-4EC4-B98D-F4175210780D}" dt="2021-04-22T14:01:59.665" v="2018" actId="20577"/>
          <ac:spMkLst>
            <pc:docMk/>
            <pc:sldMk cId="3933754146" sldId="265"/>
            <ac:spMk id="3" creationId="{F7569496-7033-43C6-B7AD-1F6AB69F4F9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nl-NL"/>
              <a:t>Klik om stijl te bewerken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4/22/2021</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‹nr.›</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l-NL"/>
              <a:t>Klik om stijl te bewerken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4/22/2021</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‹nr.›</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4/22/2021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l-NL"/>
              <a:t>Klik om stijl te bewerken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257300" y="2909102"/>
            <a:ext cx="4800600" cy="299639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633864" y="2909102"/>
            <a:ext cx="4800600" cy="299639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4/22/2021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4/22/2021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4/22/2021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l-NL"/>
              <a:t>Klik om stijl te bewerken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4/22/2021</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‹nr.›</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l-NL"/>
              <a:t>Klik om stijl te bewerken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4/22/2021</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4/22/2021</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‹nr.›</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answergarden.ch/"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C1F967-100C-4327-A5C6-3FB084E45B32}"/>
              </a:ext>
            </a:extLst>
          </p:cNvPr>
          <p:cNvSpPr>
            <a:spLocks noGrp="1"/>
          </p:cNvSpPr>
          <p:nvPr>
            <p:ph type="ctrTitle"/>
          </p:nvPr>
        </p:nvSpPr>
        <p:spPr/>
        <p:txBody>
          <a:bodyPr/>
          <a:lstStyle/>
          <a:p>
            <a:r>
              <a:rPr lang="nl-NL" dirty="0"/>
              <a:t>Netwerken</a:t>
            </a:r>
          </a:p>
        </p:txBody>
      </p:sp>
      <p:sp>
        <p:nvSpPr>
          <p:cNvPr id="3" name="Ondertitel 2">
            <a:extLst>
              <a:ext uri="{FF2B5EF4-FFF2-40B4-BE49-F238E27FC236}">
                <a16:creationId xmlns:a16="http://schemas.microsoft.com/office/drawing/2014/main" id="{D2CE2460-F1FF-4832-8A4C-C699465BFED4}"/>
              </a:ext>
            </a:extLst>
          </p:cNvPr>
          <p:cNvSpPr>
            <a:spLocks noGrp="1"/>
          </p:cNvSpPr>
          <p:nvPr>
            <p:ph type="subTitle" idx="1"/>
          </p:nvPr>
        </p:nvSpPr>
        <p:spPr/>
        <p:txBody>
          <a:bodyPr/>
          <a:lstStyle/>
          <a:p>
            <a:r>
              <a:rPr lang="nl-NL" dirty="0"/>
              <a:t>Les 1</a:t>
            </a:r>
          </a:p>
        </p:txBody>
      </p:sp>
    </p:spTree>
    <p:extLst>
      <p:ext uri="{BB962C8B-B14F-4D97-AF65-F5344CB8AC3E}">
        <p14:creationId xmlns:p14="http://schemas.microsoft.com/office/powerpoint/2010/main" val="1197404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24E031-FF4E-4C65-A8BB-BB796EF2740C}"/>
              </a:ext>
            </a:extLst>
          </p:cNvPr>
          <p:cNvSpPr>
            <a:spLocks noGrp="1"/>
          </p:cNvSpPr>
          <p:nvPr>
            <p:ph type="title"/>
          </p:nvPr>
        </p:nvSpPr>
        <p:spPr/>
        <p:txBody>
          <a:bodyPr/>
          <a:lstStyle/>
          <a:p>
            <a:r>
              <a:rPr lang="nl-NL" dirty="0"/>
              <a:t>afsluiten</a:t>
            </a:r>
          </a:p>
        </p:txBody>
      </p:sp>
      <p:sp>
        <p:nvSpPr>
          <p:cNvPr id="3" name="Tijdelijke aanduiding voor inhoud 2">
            <a:extLst>
              <a:ext uri="{FF2B5EF4-FFF2-40B4-BE49-F238E27FC236}">
                <a16:creationId xmlns:a16="http://schemas.microsoft.com/office/drawing/2014/main" id="{F7569496-7033-43C6-B7AD-1F6AB69F4F9A}"/>
              </a:ext>
            </a:extLst>
          </p:cNvPr>
          <p:cNvSpPr>
            <a:spLocks noGrp="1"/>
          </p:cNvSpPr>
          <p:nvPr>
            <p:ph idx="1"/>
          </p:nvPr>
        </p:nvSpPr>
        <p:spPr/>
        <p:txBody>
          <a:bodyPr/>
          <a:lstStyle/>
          <a:p>
            <a:r>
              <a:rPr lang="nl-NL" dirty="0"/>
              <a:t>Wat vonden jullie van de les?</a:t>
            </a:r>
          </a:p>
          <a:p>
            <a:r>
              <a:rPr lang="nl-NL" dirty="0"/>
              <a:t>Wat neem je mee? </a:t>
            </a:r>
          </a:p>
        </p:txBody>
      </p:sp>
    </p:spTree>
    <p:extLst>
      <p:ext uri="{BB962C8B-B14F-4D97-AF65-F5344CB8AC3E}">
        <p14:creationId xmlns:p14="http://schemas.microsoft.com/office/powerpoint/2010/main" val="3933754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1753E4-3CCD-45CF-931B-2CE214EB5B02}"/>
              </a:ext>
            </a:extLst>
          </p:cNvPr>
          <p:cNvSpPr>
            <a:spLocks noGrp="1"/>
          </p:cNvSpPr>
          <p:nvPr>
            <p:ph type="title"/>
          </p:nvPr>
        </p:nvSpPr>
        <p:spPr>
          <a:xfrm>
            <a:off x="1251679" y="645107"/>
            <a:ext cx="3384329" cy="1640894"/>
          </a:xfrm>
        </p:spPr>
        <p:txBody>
          <a:bodyPr anchor="t">
            <a:normAutofit/>
          </a:bodyPr>
          <a:lstStyle/>
          <a:p>
            <a:r>
              <a:rPr lang="nl-NL" sz="4000"/>
              <a:t>Doelen</a:t>
            </a:r>
          </a:p>
        </p:txBody>
      </p:sp>
      <p:sp>
        <p:nvSpPr>
          <p:cNvPr id="3" name="Tijdelijke aanduiding voor inhoud 2">
            <a:extLst>
              <a:ext uri="{FF2B5EF4-FFF2-40B4-BE49-F238E27FC236}">
                <a16:creationId xmlns:a16="http://schemas.microsoft.com/office/drawing/2014/main" id="{02140CD2-2627-4BA6-B7B2-60F892BD89A1}"/>
              </a:ext>
            </a:extLst>
          </p:cNvPr>
          <p:cNvSpPr>
            <a:spLocks noGrp="1"/>
          </p:cNvSpPr>
          <p:nvPr>
            <p:ph idx="1"/>
          </p:nvPr>
        </p:nvSpPr>
        <p:spPr>
          <a:xfrm>
            <a:off x="1251679" y="2286001"/>
            <a:ext cx="3384330" cy="3940844"/>
          </a:xfrm>
        </p:spPr>
        <p:txBody>
          <a:bodyPr>
            <a:normAutofit/>
          </a:bodyPr>
          <a:lstStyle/>
          <a:p>
            <a:r>
              <a:rPr lang="nl-NL" dirty="0"/>
              <a:t>Je kent het begrip netwerk</a:t>
            </a:r>
          </a:p>
          <a:p>
            <a:r>
              <a:rPr lang="nl-NL" dirty="0"/>
              <a:t>Je hebt je eigen netwerk in kaart gebracht</a:t>
            </a:r>
          </a:p>
        </p:txBody>
      </p:sp>
      <p:pic>
        <p:nvPicPr>
          <p:cNvPr id="4" name="Afbeelding 3">
            <a:extLst>
              <a:ext uri="{FF2B5EF4-FFF2-40B4-BE49-F238E27FC236}">
                <a16:creationId xmlns:a16="http://schemas.microsoft.com/office/drawing/2014/main" id="{2071F15F-6E0E-4BF7-83D8-A31D1F60AA77}"/>
              </a:ext>
            </a:extLst>
          </p:cNvPr>
          <p:cNvPicPr>
            <a:picLocks noChangeAspect="1"/>
          </p:cNvPicPr>
          <p:nvPr/>
        </p:nvPicPr>
        <p:blipFill rotWithShape="1">
          <a:blip r:embed="rId2"/>
          <a:srcRect l="17166" r="11515" b="1"/>
          <a:stretch/>
        </p:blipFill>
        <p:spPr>
          <a:xfrm>
            <a:off x="5279472" y="645107"/>
            <a:ext cx="5995465" cy="5594047"/>
          </a:xfrm>
          <a:prstGeom prst="rect">
            <a:avLst/>
          </a:prstGeom>
        </p:spPr>
      </p:pic>
    </p:spTree>
    <p:extLst>
      <p:ext uri="{BB962C8B-B14F-4D97-AF65-F5344CB8AC3E}">
        <p14:creationId xmlns:p14="http://schemas.microsoft.com/office/powerpoint/2010/main" val="181806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7D7F17-A4CD-496B-8E93-AC29C92BD328}"/>
              </a:ext>
            </a:extLst>
          </p:cNvPr>
          <p:cNvSpPr>
            <a:spLocks noGrp="1"/>
          </p:cNvSpPr>
          <p:nvPr>
            <p:ph type="title"/>
          </p:nvPr>
        </p:nvSpPr>
        <p:spPr/>
        <p:txBody>
          <a:bodyPr/>
          <a:lstStyle/>
          <a:p>
            <a:r>
              <a:rPr lang="nl-NL" dirty="0"/>
              <a:t>Netwerk</a:t>
            </a:r>
          </a:p>
        </p:txBody>
      </p:sp>
      <p:sp>
        <p:nvSpPr>
          <p:cNvPr id="3" name="Tijdelijke aanduiding voor inhoud 2">
            <a:extLst>
              <a:ext uri="{FF2B5EF4-FFF2-40B4-BE49-F238E27FC236}">
                <a16:creationId xmlns:a16="http://schemas.microsoft.com/office/drawing/2014/main" id="{BDE1379F-C3A2-4679-8028-0EABA30B50F6}"/>
              </a:ext>
            </a:extLst>
          </p:cNvPr>
          <p:cNvSpPr>
            <a:spLocks noGrp="1"/>
          </p:cNvSpPr>
          <p:nvPr>
            <p:ph idx="1"/>
          </p:nvPr>
        </p:nvSpPr>
        <p:spPr/>
        <p:txBody>
          <a:bodyPr/>
          <a:lstStyle/>
          <a:p>
            <a:r>
              <a:rPr lang="nl-NL" dirty="0"/>
              <a:t>Waar denk je aan bij een netwerk? </a:t>
            </a:r>
          </a:p>
          <a:p>
            <a:endParaRPr lang="nl-NL" dirty="0"/>
          </a:p>
          <a:p>
            <a:r>
              <a:rPr lang="nl-NL" dirty="0" err="1"/>
              <a:t>Mindmap</a:t>
            </a:r>
            <a:r>
              <a:rPr lang="nl-NL" dirty="0"/>
              <a:t> online </a:t>
            </a:r>
            <a:r>
              <a:rPr lang="nl-NL" dirty="0">
                <a:hlinkClick r:id="rId2"/>
              </a:rPr>
              <a:t>https://answergarden.ch/</a:t>
            </a:r>
            <a:endParaRPr lang="nl-NL" dirty="0"/>
          </a:p>
          <a:p>
            <a:pPr marL="0" indent="0">
              <a:buNone/>
            </a:pPr>
            <a:endParaRPr lang="nl-NL" dirty="0"/>
          </a:p>
        </p:txBody>
      </p:sp>
    </p:spTree>
    <p:extLst>
      <p:ext uri="{BB962C8B-B14F-4D97-AF65-F5344CB8AC3E}">
        <p14:creationId xmlns:p14="http://schemas.microsoft.com/office/powerpoint/2010/main" val="3905962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DA6232-673E-4FDA-9982-ACF6ADC38B60}"/>
              </a:ext>
            </a:extLst>
          </p:cNvPr>
          <p:cNvSpPr>
            <a:spLocks noGrp="1"/>
          </p:cNvSpPr>
          <p:nvPr>
            <p:ph type="title"/>
          </p:nvPr>
        </p:nvSpPr>
        <p:spPr/>
        <p:txBody>
          <a:bodyPr/>
          <a:lstStyle/>
          <a:p>
            <a:r>
              <a:rPr lang="nl-NL" dirty="0"/>
              <a:t>Netwerk</a:t>
            </a:r>
          </a:p>
        </p:txBody>
      </p:sp>
      <p:sp>
        <p:nvSpPr>
          <p:cNvPr id="3" name="Tijdelijke aanduiding voor inhoud 2">
            <a:extLst>
              <a:ext uri="{FF2B5EF4-FFF2-40B4-BE49-F238E27FC236}">
                <a16:creationId xmlns:a16="http://schemas.microsoft.com/office/drawing/2014/main" id="{E8D2DBD9-26D4-4AF8-8DFC-6A3D5A409B28}"/>
              </a:ext>
            </a:extLst>
          </p:cNvPr>
          <p:cNvSpPr>
            <a:spLocks noGrp="1"/>
          </p:cNvSpPr>
          <p:nvPr>
            <p:ph idx="1"/>
          </p:nvPr>
        </p:nvSpPr>
        <p:spPr/>
        <p:txBody>
          <a:bodyPr/>
          <a:lstStyle/>
          <a:p>
            <a:r>
              <a:rPr lang="nl-NL" dirty="0"/>
              <a:t>Sociaal netwerk:</a:t>
            </a:r>
          </a:p>
          <a:p>
            <a:pPr marL="0" indent="0">
              <a:buNone/>
            </a:pPr>
            <a:r>
              <a:rPr lang="nl-NL" dirty="0"/>
              <a:t>Verzameling van mensen die met elkaar verbonden zijn en elkaar beïnvloeden. </a:t>
            </a:r>
          </a:p>
          <a:p>
            <a:r>
              <a:rPr lang="nl-NL" dirty="0"/>
              <a:t>Actie-netwerk:</a:t>
            </a:r>
          </a:p>
          <a:p>
            <a:pPr marL="0" indent="0">
              <a:buNone/>
            </a:pPr>
            <a:r>
              <a:rPr lang="nl-NL" dirty="0"/>
              <a:t>Actoren die nodig zijn voor het realiseren van een initiatief </a:t>
            </a:r>
          </a:p>
        </p:txBody>
      </p:sp>
    </p:spTree>
    <p:extLst>
      <p:ext uri="{BB962C8B-B14F-4D97-AF65-F5344CB8AC3E}">
        <p14:creationId xmlns:p14="http://schemas.microsoft.com/office/powerpoint/2010/main" val="3376413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FB6CF5-35C2-4C98-9976-8E4A491BF043}"/>
              </a:ext>
            </a:extLst>
          </p:cNvPr>
          <p:cNvSpPr>
            <a:spLocks noGrp="1"/>
          </p:cNvSpPr>
          <p:nvPr>
            <p:ph type="title"/>
          </p:nvPr>
        </p:nvSpPr>
        <p:spPr/>
        <p:txBody>
          <a:bodyPr/>
          <a:lstStyle/>
          <a:p>
            <a:r>
              <a:rPr lang="nl-NL" dirty="0"/>
              <a:t>Netwerk</a:t>
            </a:r>
          </a:p>
        </p:txBody>
      </p:sp>
      <p:sp>
        <p:nvSpPr>
          <p:cNvPr id="3" name="Tijdelijke aanduiding voor inhoud 2">
            <a:extLst>
              <a:ext uri="{FF2B5EF4-FFF2-40B4-BE49-F238E27FC236}">
                <a16:creationId xmlns:a16="http://schemas.microsoft.com/office/drawing/2014/main" id="{390E3889-1EF1-413C-A172-FFEF5009D040}"/>
              </a:ext>
            </a:extLst>
          </p:cNvPr>
          <p:cNvSpPr>
            <a:spLocks noGrp="1"/>
          </p:cNvSpPr>
          <p:nvPr>
            <p:ph idx="1"/>
          </p:nvPr>
        </p:nvSpPr>
        <p:spPr/>
        <p:txBody>
          <a:bodyPr/>
          <a:lstStyle/>
          <a:p>
            <a:r>
              <a:rPr lang="nl-NL" dirty="0"/>
              <a:t>Begin is informele interactie gelijkgestemden (sociaal netwerk)</a:t>
            </a:r>
          </a:p>
          <a:p>
            <a:r>
              <a:rPr lang="nl-NL" dirty="0"/>
              <a:t>Als dit overgaat in een het nadenken over een actie (actie-netwerk)</a:t>
            </a:r>
          </a:p>
          <a:p>
            <a:endParaRPr lang="nl-NL" dirty="0"/>
          </a:p>
          <a:p>
            <a:r>
              <a:rPr lang="nl-NL" dirty="0"/>
              <a:t>Bijv. Feestje bij vrienden, je raakt aan de praat met iemand en je geeft aan dat je op zoek bent naar een baan, diegene zegt dat ze nog een werknemer zoeken en geeft je een telefoonnummer van zijn manager. </a:t>
            </a:r>
          </a:p>
        </p:txBody>
      </p:sp>
    </p:spTree>
    <p:extLst>
      <p:ext uri="{BB962C8B-B14F-4D97-AF65-F5344CB8AC3E}">
        <p14:creationId xmlns:p14="http://schemas.microsoft.com/office/powerpoint/2010/main" val="1229190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4CE17B-4C85-4ACC-B5FA-6EF9990A2D16}"/>
              </a:ext>
            </a:extLst>
          </p:cNvPr>
          <p:cNvSpPr>
            <a:spLocks noGrp="1"/>
          </p:cNvSpPr>
          <p:nvPr>
            <p:ph type="title"/>
          </p:nvPr>
        </p:nvSpPr>
        <p:spPr/>
        <p:txBody>
          <a:bodyPr/>
          <a:lstStyle/>
          <a:p>
            <a:r>
              <a:rPr lang="nl-NL" dirty="0"/>
              <a:t>Waarom is netwerken belangrijk?</a:t>
            </a:r>
          </a:p>
        </p:txBody>
      </p:sp>
      <p:sp>
        <p:nvSpPr>
          <p:cNvPr id="3" name="Tijdelijke aanduiding voor inhoud 2">
            <a:extLst>
              <a:ext uri="{FF2B5EF4-FFF2-40B4-BE49-F238E27FC236}">
                <a16:creationId xmlns:a16="http://schemas.microsoft.com/office/drawing/2014/main" id="{BF25025A-F565-417A-A1B0-4C2C62616306}"/>
              </a:ext>
            </a:extLst>
          </p:cNvPr>
          <p:cNvSpPr>
            <a:spLocks noGrp="1"/>
          </p:cNvSpPr>
          <p:nvPr>
            <p:ph idx="1"/>
          </p:nvPr>
        </p:nvSpPr>
        <p:spPr>
          <a:xfrm>
            <a:off x="1251678" y="2286001"/>
            <a:ext cx="10178322" cy="4019106"/>
          </a:xfrm>
        </p:spPr>
        <p:txBody>
          <a:bodyPr/>
          <a:lstStyle/>
          <a:p>
            <a:r>
              <a:rPr lang="nl-NL" dirty="0"/>
              <a:t>Je bouwt een reputatie op</a:t>
            </a:r>
          </a:p>
          <a:p>
            <a:r>
              <a:rPr lang="nl-NL" dirty="0"/>
              <a:t>Je verbetert je sociale vaardigheden</a:t>
            </a:r>
          </a:p>
          <a:p>
            <a:r>
              <a:rPr lang="nl-NL" dirty="0"/>
              <a:t>Het biedt nieuwe kansen</a:t>
            </a:r>
          </a:p>
          <a:p>
            <a:r>
              <a:rPr lang="nl-NL" dirty="0"/>
              <a:t>Het gaat er niet om wat je weet, maar wie je kent</a:t>
            </a:r>
          </a:p>
          <a:p>
            <a:r>
              <a:rPr lang="nl-NL" dirty="0"/>
              <a:t>Je kunt terugvallen op je netwerk</a:t>
            </a:r>
          </a:p>
          <a:p>
            <a:r>
              <a:rPr lang="nl-NL" dirty="0"/>
              <a:t>Kan online en offline</a:t>
            </a:r>
          </a:p>
          <a:p>
            <a:r>
              <a:rPr lang="nl-NL" dirty="0"/>
              <a:t>Je hebt meer invloed met een netwerk</a:t>
            </a:r>
          </a:p>
          <a:p>
            <a:r>
              <a:rPr lang="nl-NL" dirty="0"/>
              <a:t>Je leert meer over diversiteit en over de wereld</a:t>
            </a:r>
          </a:p>
          <a:p>
            <a:endParaRPr lang="nl-NL" dirty="0"/>
          </a:p>
          <a:p>
            <a:pPr marL="0" indent="0">
              <a:buNone/>
            </a:pPr>
            <a:endParaRPr lang="nl-NL" dirty="0"/>
          </a:p>
          <a:p>
            <a:endParaRPr lang="nl-NL" dirty="0"/>
          </a:p>
        </p:txBody>
      </p:sp>
    </p:spTree>
    <p:extLst>
      <p:ext uri="{BB962C8B-B14F-4D97-AF65-F5344CB8AC3E}">
        <p14:creationId xmlns:p14="http://schemas.microsoft.com/office/powerpoint/2010/main" val="724117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5490FB-255A-4970-BBD2-923CE4EF3A1E}"/>
              </a:ext>
            </a:extLst>
          </p:cNvPr>
          <p:cNvSpPr>
            <a:spLocks noGrp="1"/>
          </p:cNvSpPr>
          <p:nvPr>
            <p:ph type="title"/>
          </p:nvPr>
        </p:nvSpPr>
        <p:spPr/>
        <p:txBody>
          <a:bodyPr/>
          <a:lstStyle/>
          <a:p>
            <a:r>
              <a:rPr lang="nl-NL" dirty="0"/>
              <a:t>Tips voor het opzetten van een netwerk</a:t>
            </a:r>
          </a:p>
        </p:txBody>
      </p:sp>
      <p:sp>
        <p:nvSpPr>
          <p:cNvPr id="3" name="Tijdelijke aanduiding voor inhoud 2">
            <a:extLst>
              <a:ext uri="{FF2B5EF4-FFF2-40B4-BE49-F238E27FC236}">
                <a16:creationId xmlns:a16="http://schemas.microsoft.com/office/drawing/2014/main" id="{3DBF9E3A-EA61-44C1-9B84-82E4F494AF70}"/>
              </a:ext>
            </a:extLst>
          </p:cNvPr>
          <p:cNvSpPr>
            <a:spLocks noGrp="1"/>
          </p:cNvSpPr>
          <p:nvPr>
            <p:ph idx="1"/>
          </p:nvPr>
        </p:nvSpPr>
        <p:spPr/>
        <p:txBody>
          <a:bodyPr/>
          <a:lstStyle/>
          <a:p>
            <a:r>
              <a:rPr lang="nl-NL" dirty="0"/>
              <a:t>Maak een plan, wat wil je bereiken met je netwerk</a:t>
            </a:r>
          </a:p>
          <a:p>
            <a:r>
              <a:rPr lang="nl-NL" dirty="0"/>
              <a:t>Wees proactief, stap op mensen af</a:t>
            </a:r>
          </a:p>
          <a:p>
            <a:r>
              <a:rPr lang="nl-NL" dirty="0"/>
              <a:t>Wederzijdse relatie, luisteren en praten</a:t>
            </a:r>
          </a:p>
          <a:p>
            <a:r>
              <a:rPr lang="nl-NL" dirty="0"/>
              <a:t>Maak een nieuwe afspraak na kennismaking </a:t>
            </a:r>
          </a:p>
        </p:txBody>
      </p:sp>
    </p:spTree>
    <p:extLst>
      <p:ext uri="{BB962C8B-B14F-4D97-AF65-F5344CB8AC3E}">
        <p14:creationId xmlns:p14="http://schemas.microsoft.com/office/powerpoint/2010/main" val="880041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542D03-98D1-4FAE-BE12-F88488B250ED}"/>
              </a:ext>
            </a:extLst>
          </p:cNvPr>
          <p:cNvSpPr>
            <a:spLocks noGrp="1"/>
          </p:cNvSpPr>
          <p:nvPr>
            <p:ph type="title"/>
          </p:nvPr>
        </p:nvSpPr>
        <p:spPr/>
        <p:txBody>
          <a:bodyPr/>
          <a:lstStyle/>
          <a:p>
            <a:r>
              <a:rPr lang="nl-NL" dirty="0"/>
              <a:t>Individuele opdracht Netwerk in kaart brengen</a:t>
            </a:r>
          </a:p>
        </p:txBody>
      </p:sp>
      <p:sp>
        <p:nvSpPr>
          <p:cNvPr id="3" name="Tijdelijke aanduiding voor inhoud 2">
            <a:extLst>
              <a:ext uri="{FF2B5EF4-FFF2-40B4-BE49-F238E27FC236}">
                <a16:creationId xmlns:a16="http://schemas.microsoft.com/office/drawing/2014/main" id="{67FEE481-A0B4-42B7-BE18-4B7246F7BBCE}"/>
              </a:ext>
            </a:extLst>
          </p:cNvPr>
          <p:cNvSpPr>
            <a:spLocks noGrp="1"/>
          </p:cNvSpPr>
          <p:nvPr>
            <p:ph idx="1"/>
          </p:nvPr>
        </p:nvSpPr>
        <p:spPr>
          <a:xfrm>
            <a:off x="1251678" y="1874517"/>
            <a:ext cx="10178322" cy="4909054"/>
          </a:xfrm>
        </p:spPr>
        <p:txBody>
          <a:bodyPr>
            <a:normAutofit/>
          </a:bodyPr>
          <a:lstStyle/>
          <a:p>
            <a:pPr marL="0" indent="0">
              <a:buNone/>
            </a:pPr>
            <a:r>
              <a:rPr lang="nl-NL" dirty="0"/>
              <a:t>• Pak een groot vel (A3) papier en potloden Uitvoeren</a:t>
            </a:r>
          </a:p>
          <a:p>
            <a:pPr marL="0" indent="0">
              <a:buNone/>
            </a:pPr>
            <a:r>
              <a:rPr lang="nl-NL" dirty="0"/>
              <a:t> • Teken in het midden een cirkel en zet je naam er in </a:t>
            </a:r>
          </a:p>
          <a:p>
            <a:pPr marL="0" indent="0">
              <a:buNone/>
            </a:pPr>
            <a:r>
              <a:rPr lang="nl-NL" dirty="0"/>
              <a:t>• Schrijf verspreid over het vel papier in welke categorieën je mensen kent Bijvoorbeeld: gezin, familie, buren, vrienden, sportclub, klasgenoten (nu en vroeger), collega’s </a:t>
            </a:r>
          </a:p>
          <a:p>
            <a:pPr marL="0" indent="0">
              <a:buNone/>
            </a:pPr>
            <a:r>
              <a:rPr lang="nl-NL" dirty="0"/>
              <a:t>• Teken om elke categorie een cirkel in een andere kleur</a:t>
            </a:r>
          </a:p>
          <a:p>
            <a:pPr marL="0" indent="0">
              <a:buNone/>
            </a:pPr>
            <a:r>
              <a:rPr lang="nl-NL" dirty="0"/>
              <a:t> • Schrijf onder de categorieën de namen van de mensen die je kent </a:t>
            </a:r>
          </a:p>
          <a:p>
            <a:pPr marL="0" indent="0">
              <a:buNone/>
            </a:pPr>
            <a:r>
              <a:rPr lang="nl-NL" dirty="0"/>
              <a:t>• Trek lijnen naar de mensen die jij kent (vanuit het midden)</a:t>
            </a:r>
          </a:p>
          <a:p>
            <a:pPr marL="0" indent="0">
              <a:buNone/>
            </a:pPr>
            <a:r>
              <a:rPr lang="nl-NL" dirty="0"/>
              <a:t> • Trek lijnen tussen de mensen die elkaar kennen </a:t>
            </a:r>
          </a:p>
          <a:p>
            <a:pPr marL="0" indent="0">
              <a:buNone/>
            </a:pPr>
            <a:r>
              <a:rPr lang="nl-NL" dirty="0"/>
              <a:t>• Plaats uitroeptekens bij de mensen met jij praat over je opleiding, vervolgstudie, stage en (toekomstige) baan</a:t>
            </a:r>
          </a:p>
          <a:p>
            <a:pPr marL="0" indent="0">
              <a:buNone/>
            </a:pPr>
            <a:r>
              <a:rPr lang="nl-NL" dirty="0"/>
              <a:t> </a:t>
            </a:r>
          </a:p>
        </p:txBody>
      </p:sp>
    </p:spTree>
    <p:extLst>
      <p:ext uri="{BB962C8B-B14F-4D97-AF65-F5344CB8AC3E}">
        <p14:creationId xmlns:p14="http://schemas.microsoft.com/office/powerpoint/2010/main" val="1678322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9AA163-C027-4154-89AB-0D13F3BCBCE3}"/>
              </a:ext>
            </a:extLst>
          </p:cNvPr>
          <p:cNvSpPr>
            <a:spLocks noGrp="1"/>
          </p:cNvSpPr>
          <p:nvPr>
            <p:ph type="title"/>
          </p:nvPr>
        </p:nvSpPr>
        <p:spPr/>
        <p:txBody>
          <a:bodyPr/>
          <a:lstStyle/>
          <a:p>
            <a:r>
              <a:rPr lang="nl-NL" dirty="0"/>
              <a:t>Bespreken in groepen</a:t>
            </a:r>
          </a:p>
        </p:txBody>
      </p:sp>
      <p:sp>
        <p:nvSpPr>
          <p:cNvPr id="6" name="Tijdelijke aanduiding voor inhoud 5">
            <a:extLst>
              <a:ext uri="{FF2B5EF4-FFF2-40B4-BE49-F238E27FC236}">
                <a16:creationId xmlns:a16="http://schemas.microsoft.com/office/drawing/2014/main" id="{A7F19F9E-1899-40EA-8178-82B3C1D67EE0}"/>
              </a:ext>
            </a:extLst>
          </p:cNvPr>
          <p:cNvSpPr>
            <a:spLocks noGrp="1"/>
          </p:cNvSpPr>
          <p:nvPr>
            <p:ph idx="1"/>
          </p:nvPr>
        </p:nvSpPr>
        <p:spPr>
          <a:xfrm>
            <a:off x="1251678" y="1584251"/>
            <a:ext cx="10178322" cy="4295341"/>
          </a:xfrm>
        </p:spPr>
        <p:txBody>
          <a:bodyPr/>
          <a:lstStyle/>
          <a:p>
            <a:r>
              <a:rPr lang="nl-NL" dirty="0">
                <a:solidFill>
                  <a:prstClr val="black">
                    <a:lumMod val="65000"/>
                    <a:lumOff val="35000"/>
                  </a:prstClr>
                </a:solidFill>
              </a:rPr>
              <a:t>Bespreek de netwerktekeningen en geef antwoord op de volgende vragen: </a:t>
            </a:r>
          </a:p>
          <a:p>
            <a:pPr>
              <a:buFontTx/>
              <a:buChar char="-"/>
            </a:pPr>
            <a:r>
              <a:rPr lang="nl-NL" dirty="0">
                <a:solidFill>
                  <a:prstClr val="black">
                    <a:lumMod val="65000"/>
                    <a:lumOff val="35000"/>
                  </a:prstClr>
                </a:solidFill>
              </a:rPr>
              <a:t>Wat valt je op aan je eigen netwerk of dat van je klas- of studiegenoot?</a:t>
            </a:r>
          </a:p>
          <a:p>
            <a:pPr marL="0" indent="0">
              <a:buNone/>
            </a:pPr>
            <a:r>
              <a:rPr lang="nl-NL" dirty="0">
                <a:solidFill>
                  <a:prstClr val="black">
                    <a:lumMod val="65000"/>
                    <a:lumOff val="35000"/>
                  </a:prstClr>
                </a:solidFill>
              </a:rPr>
              <a:t>- Welke verschillen en overeenkomsten zie je? </a:t>
            </a:r>
          </a:p>
          <a:p>
            <a:pPr>
              <a:buFontTx/>
              <a:buChar char="-"/>
            </a:pPr>
            <a:r>
              <a:rPr lang="nl-NL" dirty="0">
                <a:solidFill>
                  <a:prstClr val="black">
                    <a:lumMod val="65000"/>
                    <a:lumOff val="35000"/>
                  </a:prstClr>
                </a:solidFill>
              </a:rPr>
              <a:t>Wil je jouw tekening nog aanvullen na dit gesprek?</a:t>
            </a:r>
          </a:p>
          <a:p>
            <a:pPr>
              <a:buFontTx/>
              <a:buChar char="-"/>
            </a:pPr>
            <a:r>
              <a:rPr lang="nl-NL" dirty="0">
                <a:solidFill>
                  <a:prstClr val="black">
                    <a:lumMod val="65000"/>
                    <a:lumOff val="35000"/>
                  </a:prstClr>
                </a:solidFill>
              </a:rPr>
              <a:t>Maak een foto van je netwerk en sla deze op. Volgende keer mee verder. </a:t>
            </a:r>
          </a:p>
        </p:txBody>
      </p:sp>
    </p:spTree>
    <p:extLst>
      <p:ext uri="{BB962C8B-B14F-4D97-AF65-F5344CB8AC3E}">
        <p14:creationId xmlns:p14="http://schemas.microsoft.com/office/powerpoint/2010/main" val="1808418838"/>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otalTime>24</TotalTime>
  <Words>435</Words>
  <Application>Microsoft Office PowerPoint</Application>
  <PresentationFormat>Breedbeeld</PresentationFormat>
  <Paragraphs>53</Paragraphs>
  <Slides>10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Gill Sans MT</vt:lpstr>
      <vt:lpstr>Impact</vt:lpstr>
      <vt:lpstr>Badge</vt:lpstr>
      <vt:lpstr>Netwerken</vt:lpstr>
      <vt:lpstr>Doelen</vt:lpstr>
      <vt:lpstr>Netwerk</vt:lpstr>
      <vt:lpstr>Netwerk</vt:lpstr>
      <vt:lpstr>Netwerk</vt:lpstr>
      <vt:lpstr>Waarom is netwerken belangrijk?</vt:lpstr>
      <vt:lpstr>Tips voor het opzetten van een netwerk</vt:lpstr>
      <vt:lpstr>Individuele opdracht Netwerk in kaart brengen</vt:lpstr>
      <vt:lpstr>Bespreken in groepen</vt:lpstr>
      <vt:lpstr>afsluiten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Netwerken</dc:title>
  <dc:creator>Tessa Heeringa - Boer</dc:creator>
  <cp:lastModifiedBy>Tessa Heeringa - Boer</cp:lastModifiedBy>
  <cp:revision>1</cp:revision>
  <dcterms:created xsi:type="dcterms:W3CDTF">2021-04-22T13:37:02Z</dcterms:created>
  <dcterms:modified xsi:type="dcterms:W3CDTF">2021-04-22T14:02:02Z</dcterms:modified>
</cp:coreProperties>
</file>